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0" r:id="rId3"/>
    <p:sldId id="259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1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4810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709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202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39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161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54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29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921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38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12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407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5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na fila de cocoteros en un fondo rosa">
            <a:extLst>
              <a:ext uri="{FF2B5EF4-FFF2-40B4-BE49-F238E27FC236}">
                <a16:creationId xmlns:a16="http://schemas.microsoft.com/office/drawing/2014/main" id="{A5F33157-63BB-4FE0-BA31-A15EADD286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92" r="1400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4794E53-0CB4-4D13-AF97-E3E4318A23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545" y="1006259"/>
            <a:ext cx="6710610" cy="1430202"/>
          </a:xfrm>
        </p:spPr>
        <p:txBody>
          <a:bodyPr anchor="b">
            <a:normAutofit/>
          </a:bodyPr>
          <a:lstStyle/>
          <a:p>
            <a:r>
              <a:rPr lang="es-CR" sz="4800" dirty="0"/>
              <a:t>Diseño de Jardines </a:t>
            </a:r>
            <a:endParaRPr lang="en-US" sz="48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1C0D475-6FF3-4E46-9E59-968326F5F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s-CR" sz="2000" dirty="0"/>
              <a:t>Natalia Chinchilla Herrera</a:t>
            </a:r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0943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61E51E-D5D9-41F9-BC6A-2ADC82168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4556362" cy="1179576"/>
          </a:xfrm>
        </p:spPr>
        <p:txBody>
          <a:bodyPr/>
          <a:lstStyle/>
          <a:p>
            <a:r>
              <a:rPr lang="es-CR" dirty="0">
                <a:latin typeface="Abadi Extra Light" panose="020B0204020104020204" pitchFamily="34" charset="0"/>
              </a:rPr>
              <a:t>Plano</a:t>
            </a:r>
            <a:r>
              <a:rPr lang="es-CR" dirty="0"/>
              <a:t> </a:t>
            </a:r>
            <a:r>
              <a:rPr lang="es-CR" dirty="0">
                <a:latin typeface="Abadi Extra Light" panose="020B0204020104020204" pitchFamily="34" charset="0"/>
              </a:rPr>
              <a:t>Arquitectónico</a:t>
            </a:r>
            <a:endParaRPr lang="en-US" dirty="0">
              <a:latin typeface="Abadi Extra Light" panose="020B0204020104020204" pitchFamily="34" charset="0"/>
            </a:endParaRPr>
          </a:p>
        </p:txBody>
      </p:sp>
      <p:pic>
        <p:nvPicPr>
          <p:cNvPr id="5" name="Marcador de contenido 4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A8E8CD3F-7846-4DBB-9ED2-00DE8F52D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391" y="400472"/>
            <a:ext cx="4200940" cy="6457528"/>
          </a:xfr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3011FF86-49AC-42D3-A6A9-F62FDE99A65F}"/>
              </a:ext>
            </a:extLst>
          </p:cNvPr>
          <p:cNvSpPr txBox="1">
            <a:spLocks/>
          </p:cNvSpPr>
          <p:nvPr/>
        </p:nvSpPr>
        <p:spPr>
          <a:xfrm>
            <a:off x="747462" y="2121877"/>
            <a:ext cx="6863159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R" sz="2400" dirty="0">
                <a:latin typeface="Abadi Extra Light" panose="020B0204020104020204" pitchFamily="34" charset="0"/>
              </a:rPr>
              <a:t>Ubicación: Heredia centro</a:t>
            </a:r>
            <a:endParaRPr lang="en-US" sz="24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739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235F1-9E38-4F65-AAB1-BBA76778D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083" y="85458"/>
            <a:ext cx="10168128" cy="1179576"/>
          </a:xfrm>
        </p:spPr>
        <p:txBody>
          <a:bodyPr/>
          <a:lstStyle/>
          <a:p>
            <a:r>
              <a:rPr lang="es-CR" dirty="0">
                <a:latin typeface="Abadi Extra Light" panose="020B0204020104020204" pitchFamily="34" charset="0"/>
              </a:rPr>
              <a:t>Jardín Actual </a:t>
            </a:r>
            <a:endParaRPr lang="en-US" dirty="0">
              <a:latin typeface="Abadi Extra Light" panose="020B0204020104020204" pitchFamily="34" charset="0"/>
            </a:endParaRPr>
          </a:p>
        </p:txBody>
      </p:sp>
      <p:pic>
        <p:nvPicPr>
          <p:cNvPr id="5" name="Imagen 4" descr="Imagen que contiene edificio, cama, tabla&#10;&#10;Descripción generada automáticamente">
            <a:extLst>
              <a:ext uri="{FF2B5EF4-FFF2-40B4-BE49-F238E27FC236}">
                <a16:creationId xmlns:a16="http://schemas.microsoft.com/office/drawing/2014/main" id="{C05F2F00-3000-4D22-B54B-544DF6BA5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93258" y="2441045"/>
            <a:ext cx="4790050" cy="2693367"/>
          </a:xfrm>
          <a:prstGeom prst="rect">
            <a:avLst/>
          </a:prstGeom>
          <a:ln w="19050">
            <a:solidFill>
              <a:schemeClr val="tx2">
                <a:lumMod val="75000"/>
                <a:lumOff val="25000"/>
              </a:schemeClr>
            </a:solidFill>
          </a:ln>
        </p:spPr>
      </p:pic>
      <p:pic>
        <p:nvPicPr>
          <p:cNvPr id="7" name="Imagen 6" descr="Imagen que contiene verde, edificio, hecho de madera, alfombra&#10;&#10;Descripción generada automáticamente">
            <a:extLst>
              <a:ext uri="{FF2B5EF4-FFF2-40B4-BE49-F238E27FC236}">
                <a16:creationId xmlns:a16="http://schemas.microsoft.com/office/drawing/2014/main" id="{295E9E45-B63A-4247-92FB-FB4ED32AEB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05520" y="2441044"/>
            <a:ext cx="4790049" cy="2693367"/>
          </a:xfrm>
          <a:prstGeom prst="rect">
            <a:avLst/>
          </a:prstGeom>
          <a:ln w="19050">
            <a:solidFill>
              <a:schemeClr val="tx2">
                <a:lumMod val="75000"/>
                <a:lumOff val="25000"/>
              </a:schemeClr>
            </a:solidFill>
          </a:ln>
        </p:spPr>
      </p:pic>
      <p:pic>
        <p:nvPicPr>
          <p:cNvPr id="9" name="Imagen 8" descr="Imagen que contiene edificio&#10;&#10;Descripción generada automáticamente">
            <a:extLst>
              <a:ext uri="{FF2B5EF4-FFF2-40B4-BE49-F238E27FC236}">
                <a16:creationId xmlns:a16="http://schemas.microsoft.com/office/drawing/2014/main" id="{8D863EEC-06CD-4057-B36D-CA60FE9AC9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04297" y="2441044"/>
            <a:ext cx="4790049" cy="2693367"/>
          </a:xfrm>
          <a:prstGeom prst="rect">
            <a:avLst/>
          </a:prstGeom>
          <a:ln w="19050">
            <a:solidFill>
              <a:schemeClr val="tx2">
                <a:lumMod val="75000"/>
                <a:lumOff val="2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86337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288988-B5DD-44DE-8711-47B8C3223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>
                <a:latin typeface="Abadi Extra Light" panose="020B0204020104020204" pitchFamily="34" charset="0"/>
              </a:rPr>
              <a:t>Proceso de Diseño</a:t>
            </a:r>
            <a:endParaRPr lang="en-US" dirty="0">
              <a:latin typeface="Abadi Extra Light" panose="020B0204020104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F8A7300-16DC-499B-A0CB-146A5D1DD8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7" r="17539"/>
          <a:stretch/>
        </p:blipFill>
        <p:spPr>
          <a:xfrm rot="5400000">
            <a:off x="4923677" y="821389"/>
            <a:ext cx="6542136" cy="521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990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94E6DFDD-2E37-43FD-9048-748D236CC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013" y="549275"/>
            <a:ext cx="10167937" cy="1179513"/>
          </a:xfrm>
        </p:spPr>
        <p:txBody>
          <a:bodyPr/>
          <a:lstStyle/>
          <a:p>
            <a:r>
              <a:rPr lang="es-CR" dirty="0">
                <a:latin typeface="Abadi Extra Light" panose="020B0204020104020204" pitchFamily="34" charset="0"/>
              </a:rPr>
              <a:t>Propuesta Final </a:t>
            </a:r>
            <a:endParaRPr lang="en-US" dirty="0">
              <a:latin typeface="Abadi Extra Light" panose="020B0204020104020204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D328EEA-2289-455C-9F36-67166A7724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98" b="14256"/>
          <a:stretch/>
        </p:blipFill>
        <p:spPr>
          <a:xfrm>
            <a:off x="4575535" y="0"/>
            <a:ext cx="7607087" cy="658368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F5CC951-BAF8-42C9-B9FF-F4585AA6C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49" y="3799046"/>
            <a:ext cx="3419475" cy="714375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5A0A7523-D0C5-42FD-A256-301A85D88DAF}"/>
              </a:ext>
            </a:extLst>
          </p:cNvPr>
          <p:cNvSpPr txBox="1">
            <a:spLocks/>
          </p:cNvSpPr>
          <p:nvPr/>
        </p:nvSpPr>
        <p:spPr>
          <a:xfrm>
            <a:off x="547744" y="2702052"/>
            <a:ext cx="6863159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R" sz="2400" dirty="0">
                <a:latin typeface="Abadi Extra Light" panose="020B0204020104020204" pitchFamily="34" charset="0"/>
              </a:rPr>
              <a:t>Paleta de Colores</a:t>
            </a:r>
            <a:endParaRPr lang="en-US" sz="2400" dirty="0">
              <a:latin typeface="Abadi Extra Light" panose="020B02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43975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_2SEEDS">
      <a:dk1>
        <a:srgbClr val="000000"/>
      </a:dk1>
      <a:lt1>
        <a:srgbClr val="FFFFFF"/>
      </a:lt1>
      <a:dk2>
        <a:srgbClr val="34381F"/>
      </a:dk2>
      <a:lt2>
        <a:srgbClr val="E2E8E5"/>
      </a:lt2>
      <a:accent1>
        <a:srgbClr val="C5749C"/>
      </a:accent1>
      <a:accent2>
        <a:srgbClr val="CF8DCA"/>
      </a:accent2>
      <a:accent3>
        <a:srgbClr val="CF8D93"/>
      </a:accent3>
      <a:accent4>
        <a:srgbClr val="B6A26C"/>
      </a:accent4>
      <a:accent5>
        <a:srgbClr val="A0A873"/>
      </a:accent5>
      <a:accent6>
        <a:srgbClr val="86AE67"/>
      </a:accent6>
      <a:hlink>
        <a:srgbClr val="579073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22</Words>
  <Application>Microsoft Office PowerPoint</Application>
  <PresentationFormat>Panorámica</PresentationFormat>
  <Paragraphs>8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Abadi Extra Light</vt:lpstr>
      <vt:lpstr>Arial</vt:lpstr>
      <vt:lpstr>Calibri</vt:lpstr>
      <vt:lpstr>Neue Haas Grotesk Text Pro</vt:lpstr>
      <vt:lpstr>AccentBoxVTI</vt:lpstr>
      <vt:lpstr>Diseño de Jardines </vt:lpstr>
      <vt:lpstr>Plano Arquitectónico</vt:lpstr>
      <vt:lpstr>Jardín Actual </vt:lpstr>
      <vt:lpstr>Proceso de Diseño</vt:lpstr>
      <vt:lpstr>Propuesta Final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Diseño de Jardines </dc:title>
  <dc:creator>Mario E. Mora</dc:creator>
  <cp:lastModifiedBy>Mario E. Mora</cp:lastModifiedBy>
  <cp:revision>4</cp:revision>
  <dcterms:created xsi:type="dcterms:W3CDTF">2021-03-04T00:12:08Z</dcterms:created>
  <dcterms:modified xsi:type="dcterms:W3CDTF">2021-03-04T02:25:58Z</dcterms:modified>
</cp:coreProperties>
</file>

<file path=docProps/thumbnail.jpeg>
</file>